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911CB52-7E13-46B3-9E3B-7385660BBD8B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EE26E5A-5AF3-4406-9A86-4B5C030CC3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Игры Школьного спортивного клуба «ПАТРИОТ»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фотографии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115617" y="2122312"/>
            <a:ext cx="3381774" cy="82020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БАДМИНТОН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860032" y="2132856"/>
            <a:ext cx="3168352" cy="82296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БАСКЕТБОЛ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58873"/>
            <a:ext cx="3410347" cy="2151592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125343"/>
            <a:ext cx="3383359" cy="2418651"/>
          </a:xfrm>
        </p:spPr>
      </p:pic>
    </p:spTree>
    <p:extLst>
      <p:ext uri="{BB962C8B-B14F-4D97-AF65-F5344CB8AC3E}">
        <p14:creationId xmlns:p14="http://schemas.microsoft.com/office/powerpoint/2010/main" val="397392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1115617" y="548680"/>
            <a:ext cx="3381774" cy="23762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788024" y="548680"/>
            <a:ext cx="3240360" cy="23965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3" y="3212977"/>
            <a:ext cx="3409950" cy="2448272"/>
          </a:xfrm>
        </p:spPr>
      </p:pic>
      <p:pic>
        <p:nvPicPr>
          <p:cNvPr id="17" name="Объект 1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3212976"/>
            <a:ext cx="3227388" cy="2376263"/>
          </a:xfrm>
        </p:spPr>
      </p:pic>
      <p:pic>
        <p:nvPicPr>
          <p:cNvPr id="1026" name="Picture 2" descr="C:\Users\555\Desktop\фото ШСК\IMG-20220225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345638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555\Desktop\фото ШСК\IMG-20220227-WA0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56692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49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1" y="620688"/>
            <a:ext cx="3165750" cy="23218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4008" y="692696"/>
            <a:ext cx="3240360" cy="232458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75" y="3212976"/>
            <a:ext cx="3227388" cy="244827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284984"/>
            <a:ext cx="3455367" cy="2376264"/>
          </a:xfrm>
        </p:spPr>
      </p:pic>
      <p:pic>
        <p:nvPicPr>
          <p:cNvPr id="2050" name="Picture 2" descr="C:\Users\555\Desktop\фото ШСК\IMG-20220225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3224"/>
            <a:ext cx="316835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555\Desktop\фото ШСК\IMG-20220227-WA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33224"/>
            <a:ext cx="3312368" cy="236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3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1" y="548680"/>
            <a:ext cx="3165750" cy="21602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4008" y="548680"/>
            <a:ext cx="3211029" cy="21602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75" y="3068960"/>
            <a:ext cx="3227388" cy="26642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068960"/>
            <a:ext cx="3455367" cy="2664295"/>
          </a:xfrm>
        </p:spPr>
      </p:pic>
      <p:pic>
        <p:nvPicPr>
          <p:cNvPr id="3074" name="Picture 2" descr="C:\Users\555\Desktop\фото ШСК\IMG-20220225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3096344" cy="213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555\Desktop\фото ШСК\IMG-20220227-WA0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3456384" cy="217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91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369</TotalTime>
  <Words>9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Кнопка</vt:lpstr>
      <vt:lpstr>Игры Школьного спортивного клуба «ПАТРИОТ» фотографии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555</dc:creator>
  <cp:lastModifiedBy>555</cp:lastModifiedBy>
  <cp:revision>10</cp:revision>
  <dcterms:created xsi:type="dcterms:W3CDTF">2022-02-27T07:10:42Z</dcterms:created>
  <dcterms:modified xsi:type="dcterms:W3CDTF">2022-02-27T15:31:50Z</dcterms:modified>
</cp:coreProperties>
</file>